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74" d="100"/>
          <a:sy n="74" d="100"/>
        </p:scale>
        <p:origin x="111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1D9DE2EC-9EC2-377F-1F61-C98582EEB593}"/>
              </a:ext>
            </a:extLst>
          </p:cNvPr>
          <p:cNvSpPr/>
          <p:nvPr/>
        </p:nvSpPr>
        <p:spPr>
          <a:xfrm>
            <a:off x="1447427" y="2654608"/>
            <a:ext cx="6939604" cy="6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10" tIns="69077" rIns="138210" bIns="69077" anchor="t" anchorCtr="0">
            <a:spAutoFit/>
          </a:bodyPr>
          <a:lstStyle/>
          <a:p>
            <a:pPr algn="ctr"/>
            <a:r>
              <a:rPr lang="es-ES" sz="1814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Introducción, Objetivo, Metodología,  Resultados, Conclusión, Palabras Clave </a:t>
            </a:r>
            <a:endParaRPr sz="2822" dirty="0"/>
          </a:p>
        </p:txBody>
      </p:sp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44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14</cp:revision>
  <dcterms:created xsi:type="dcterms:W3CDTF">2022-10-25T14:30:23Z</dcterms:created>
  <dcterms:modified xsi:type="dcterms:W3CDTF">2025-10-24T17:23:16Z</dcterms:modified>
</cp:coreProperties>
</file>